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 Light" panose="020B0604020202020204" charset="0"/>
      <p:regular r:id="rId14"/>
    </p:embeddedFont>
    <p:embeddedFont>
      <p:font typeface="Montserrat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45453-24EE-48B9-820F-0224283B9B36}" v="6" dt="2025-11-13T20:10:43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Swaroop" userId="3102d9aebcb8c8bc" providerId="LiveId" clId="{0CA0E012-1D87-4623-97BF-D6EC11DA3093}"/>
    <pc:docChg chg="modSld">
      <pc:chgData name="Amit Swaroop" userId="3102d9aebcb8c8bc" providerId="LiveId" clId="{0CA0E012-1D87-4623-97BF-D6EC11DA3093}" dt="2025-11-13T20:10:43.378" v="8"/>
      <pc:docMkLst>
        <pc:docMk/>
      </pc:docMkLst>
      <pc:sldChg chg="addSp modSp mod">
        <pc:chgData name="Amit Swaroop" userId="3102d9aebcb8c8bc" providerId="LiveId" clId="{0CA0E012-1D87-4623-97BF-D6EC11DA3093}" dt="2025-11-13T20:10:29.153" v="2" actId="2085"/>
        <pc:sldMkLst>
          <pc:docMk/>
          <pc:sldMk cId="0" sldId="258"/>
        </pc:sldMkLst>
        <pc:spChg chg="add mod">
          <ac:chgData name="Amit Swaroop" userId="3102d9aebcb8c8bc" providerId="LiveId" clId="{0CA0E012-1D87-4623-97BF-D6EC11DA3093}" dt="2025-11-13T20:10:29.153" v="2" actId="2085"/>
          <ac:spMkLst>
            <pc:docMk/>
            <pc:sldMk cId="0" sldId="258"/>
            <ac:spMk id="5" creationId="{913F689A-BC03-47D8-F7E8-2AEA459E8A6A}"/>
          </ac:spMkLst>
        </pc:spChg>
      </pc:sldChg>
      <pc:sldChg chg="addSp modSp">
        <pc:chgData name="Amit Swaroop" userId="3102d9aebcb8c8bc" providerId="LiveId" clId="{0CA0E012-1D87-4623-97BF-D6EC11DA3093}" dt="2025-11-13T20:10:33.668" v="3"/>
        <pc:sldMkLst>
          <pc:docMk/>
          <pc:sldMk cId="0" sldId="259"/>
        </pc:sldMkLst>
        <pc:spChg chg="add mod">
          <ac:chgData name="Amit Swaroop" userId="3102d9aebcb8c8bc" providerId="LiveId" clId="{0CA0E012-1D87-4623-97BF-D6EC11DA3093}" dt="2025-11-13T20:10:33.668" v="3"/>
          <ac:spMkLst>
            <pc:docMk/>
            <pc:sldMk cId="0" sldId="259"/>
            <ac:spMk id="15" creationId="{D05D2848-E5FA-1DF7-9C8A-29BB7502321B}"/>
          </ac:spMkLst>
        </pc:spChg>
      </pc:sldChg>
      <pc:sldChg chg="addSp modSp">
        <pc:chgData name="Amit Swaroop" userId="3102d9aebcb8c8bc" providerId="LiveId" clId="{0CA0E012-1D87-4623-97BF-D6EC11DA3093}" dt="2025-11-13T20:10:35.495" v="4"/>
        <pc:sldMkLst>
          <pc:docMk/>
          <pc:sldMk cId="0" sldId="260"/>
        </pc:sldMkLst>
        <pc:spChg chg="add mod">
          <ac:chgData name="Amit Swaroop" userId="3102d9aebcb8c8bc" providerId="LiveId" clId="{0CA0E012-1D87-4623-97BF-D6EC11DA3093}" dt="2025-11-13T20:10:35.495" v="4"/>
          <ac:spMkLst>
            <pc:docMk/>
            <pc:sldMk cId="0" sldId="260"/>
            <ac:spMk id="32" creationId="{1DB35DBA-211B-FACC-F6C1-0B49713485B2}"/>
          </ac:spMkLst>
        </pc:spChg>
      </pc:sldChg>
      <pc:sldChg chg="addSp modSp">
        <pc:chgData name="Amit Swaroop" userId="3102d9aebcb8c8bc" providerId="LiveId" clId="{0CA0E012-1D87-4623-97BF-D6EC11DA3093}" dt="2025-11-13T20:10:37.281" v="5"/>
        <pc:sldMkLst>
          <pc:docMk/>
          <pc:sldMk cId="0" sldId="261"/>
        </pc:sldMkLst>
        <pc:spChg chg="add mod">
          <ac:chgData name="Amit Swaroop" userId="3102d9aebcb8c8bc" providerId="LiveId" clId="{0CA0E012-1D87-4623-97BF-D6EC11DA3093}" dt="2025-11-13T20:10:37.281" v="5"/>
          <ac:spMkLst>
            <pc:docMk/>
            <pc:sldMk cId="0" sldId="261"/>
            <ac:spMk id="33" creationId="{342022C7-AB5C-15C8-143E-42F8AEB763A2}"/>
          </ac:spMkLst>
        </pc:spChg>
      </pc:sldChg>
      <pc:sldChg chg="addSp modSp">
        <pc:chgData name="Amit Swaroop" userId="3102d9aebcb8c8bc" providerId="LiveId" clId="{0CA0E012-1D87-4623-97BF-D6EC11DA3093}" dt="2025-11-13T20:10:40.113" v="6"/>
        <pc:sldMkLst>
          <pc:docMk/>
          <pc:sldMk cId="0" sldId="263"/>
        </pc:sldMkLst>
        <pc:spChg chg="add mod">
          <ac:chgData name="Amit Swaroop" userId="3102d9aebcb8c8bc" providerId="LiveId" clId="{0CA0E012-1D87-4623-97BF-D6EC11DA3093}" dt="2025-11-13T20:10:40.113" v="6"/>
          <ac:spMkLst>
            <pc:docMk/>
            <pc:sldMk cId="0" sldId="263"/>
            <ac:spMk id="16" creationId="{CD049D93-61EC-0408-B693-3C5C747D7297}"/>
          </ac:spMkLst>
        </pc:spChg>
      </pc:sldChg>
      <pc:sldChg chg="addSp modSp">
        <pc:chgData name="Amit Swaroop" userId="3102d9aebcb8c8bc" providerId="LiveId" clId="{0CA0E012-1D87-4623-97BF-D6EC11DA3093}" dt="2025-11-13T20:10:41.784" v="7"/>
        <pc:sldMkLst>
          <pc:docMk/>
          <pc:sldMk cId="0" sldId="264"/>
        </pc:sldMkLst>
        <pc:spChg chg="add mod">
          <ac:chgData name="Amit Swaroop" userId="3102d9aebcb8c8bc" providerId="LiveId" clId="{0CA0E012-1D87-4623-97BF-D6EC11DA3093}" dt="2025-11-13T20:10:41.784" v="7"/>
          <ac:spMkLst>
            <pc:docMk/>
            <pc:sldMk cId="0" sldId="264"/>
            <ac:spMk id="10" creationId="{8C9396A3-8080-BBEF-352C-499791286DDB}"/>
          </ac:spMkLst>
        </pc:spChg>
      </pc:sldChg>
      <pc:sldChg chg="addSp modSp">
        <pc:chgData name="Amit Swaroop" userId="3102d9aebcb8c8bc" providerId="LiveId" clId="{0CA0E012-1D87-4623-97BF-D6EC11DA3093}" dt="2025-11-13T20:10:43.378" v="8"/>
        <pc:sldMkLst>
          <pc:docMk/>
          <pc:sldMk cId="0" sldId="265"/>
        </pc:sldMkLst>
        <pc:spChg chg="add mod">
          <ac:chgData name="Amit Swaroop" userId="3102d9aebcb8c8bc" providerId="LiveId" clId="{0CA0E012-1D87-4623-97BF-D6EC11DA3093}" dt="2025-11-13T20:10:43.378" v="8"/>
          <ac:spMkLst>
            <pc:docMk/>
            <pc:sldMk cId="0" sldId="265"/>
            <ac:spMk id="9" creationId="{36D34991-D371-432A-66D4-163299042B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11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579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17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006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Intelligent Keyword Extraction &amp; NLP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187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Sourav E23CSEU1865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609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Prakhar E23CSEU1863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031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Shreyansh E23CSEU1869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452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Under the guidance of Ms. Dipika Jain, Assistant Professor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8749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Tech Stack: Python, Streamlit, Transformers, spaCy, BERTopic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Reimers &amp; Gurevych (2019) – Sentence-BERT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Lewis et al. (2020) – BART: Seq2Seq Transformer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Barbieri et al. (2020) – TweetEval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Honnibal et al. (spaCy OntoNotes)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Grootendorst (2022) – BERTopic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Hasan et al. (2021) – XLSum Multilingual Dataset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34991-D371-432A-66D4-163299042B44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Thank You!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3315"/>
            <a:ext cx="58240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Objectives &amp; Key features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71045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Automate deep text understanding with minimal setup.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328505"/>
            <a:ext cx="4579144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562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Extracts </a:t>
            </a:r>
            <a:r>
              <a:rPr lang="en-US" sz="22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keywords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053358"/>
            <a:ext cx="41102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Identify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 terms and insights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from text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99748" y="2328505"/>
            <a:ext cx="4579263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34182" y="2562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summaries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834182" y="3053358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concise summaries 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automatically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240411"/>
            <a:ext cx="4579144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4474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sentiments &amp; NER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4965263"/>
            <a:ext cx="41102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Perform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&amp; entity analysis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599748" y="4240411"/>
            <a:ext cx="4579263" cy="1685092"/>
          </a:xfrm>
          <a:prstGeom prst="roundRect">
            <a:avLst>
              <a:gd name="adj" fmla="val 1211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834182" y="4474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5834182" y="4965263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Visualize data as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word clouds, graphs, and trends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152317"/>
            <a:ext cx="9385221" cy="1273969"/>
          </a:xfrm>
          <a:prstGeom prst="roundRect">
            <a:avLst>
              <a:gd name="adj" fmla="val 1602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8224" y="6386751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Handles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TXT, PDF, DOCX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inputs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224" y="6828949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Generates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interactive visualizations &amp; PDF reports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486" y="510302"/>
            <a:ext cx="6663452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KeyInsights : NLP working Pipeline 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6" y="1345287"/>
            <a:ext cx="10227826" cy="5869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486" y="7423190"/>
            <a:ext cx="1333142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F689A-BC03-47D8-F7E8-2AEA459E8A6A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403"/>
            <a:ext cx="46920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Architecture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46540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073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Frontend: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518410"/>
            <a:ext cx="3388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Streamlit + Custom CSS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07425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434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Backend: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879294"/>
            <a:ext cx="4556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python , Pretrained NLP Models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68309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795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Visualization:</a:t>
            </a: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240179"/>
            <a:ext cx="3349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Plotly, PyVis, Matplotlib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29193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156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Report Export: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601063"/>
            <a:ext cx="3493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ReportLab (PDF/DOCX.)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D2848-E5FA-1DF7-9C8A-29BB7502321B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Core Components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2270522"/>
            <a:ext cx="13042821" cy="4567476"/>
          </a:xfrm>
          <a:prstGeom prst="roundRect">
            <a:avLst>
              <a:gd name="adj" fmla="val 44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7814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42185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Module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42185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Function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42185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Library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928461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07217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KeyBERT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07217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Keyword Extraction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07217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SentenceTransformers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7878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72248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BART / mBART / mT5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72248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Summarization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72248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Transformers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229100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3728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RoBERTa / XLM-RoBERTa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37280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3728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HuggingFace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87941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02312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spaCy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02312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Named Entity Recognition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02312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spaCy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52973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67344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BERTopic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567344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Topic Modeling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567344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BERTopic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618005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653" y="632376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NetworkX + PyVis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5375077" y="632376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Knowledge Graph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6691" y="632376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NetworkX</a:t>
            </a:r>
            <a:endParaRPr lang="en-US" sz="17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B35DBA-211B-FACC-F6C1-0B49713485B2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674"/>
            <a:ext cx="59369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Dataset &amp; Training Source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 use pretrained models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— already trained on massive public datasets.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0331"/>
            <a:ext cx="13042821" cy="4567476"/>
          </a:xfrm>
          <a:prstGeom prst="roundRect">
            <a:avLst>
              <a:gd name="adj" fmla="val 44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5795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280166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280166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Dataset(s) Used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280166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Domain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08271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3451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KeyBERT (MiniLM)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345197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SNLI, MultiNLI, STS-B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45197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Semantic Similarity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9585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41022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BART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41022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CNN/DailyMail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41022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News Summarization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6089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9653" y="47526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mBART / mT5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5077" y="47526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CC100, XLSum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47526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Multilingual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25922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9653" y="54029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RoBERTa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75077" y="54029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TweetEval, SST-2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6691" y="54029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9095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9653" y="605325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spaCy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375077" y="605325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OntoNotes 5.0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716691" y="605325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Entity Recognition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55986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9653" y="670357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BERTopic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375077" y="670357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20News, BBC, Wikipedia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716691" y="670357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Topic Discovery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2022C7-AB5C-15C8-143E-42F8AEB763A2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1143"/>
            <a:ext cx="45628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Validation &amp; Metrics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28280"/>
            <a:ext cx="7556421" cy="4280059"/>
          </a:xfrm>
          <a:prstGeom prst="roundRect">
            <a:avLst>
              <a:gd name="adj" fmla="val 47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3590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579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Task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57960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Metric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579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Accuracy/Score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08621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2299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Keyword Extraction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2299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Spearman Corr.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2299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0.83–0.86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09944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2431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Summarization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2431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ROUGE-L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2431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44–45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74976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48934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489346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F1 / Accuracy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48934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90–92%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40008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5437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NER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54378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F1-score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5437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85–90%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05039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9057" y="61941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Topic Modeling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46038" y="619410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Coherence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059210" y="61941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0.55–0.70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9851"/>
            <a:ext cx="55478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Real-World Applications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8113" y="1616988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0716" y="2580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Media &amp; Publishing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71336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Automated content tagging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8126" y="1616988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00730" y="2580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Enterprise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3071336"/>
            <a:ext cx="36365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Document classification, regulatory compliance tracking, and business intelligence extraction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58113" y="4976574"/>
            <a:ext cx="680442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0716" y="5940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30923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Literature review automation, patent analysis, and knowledge graph construction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78126" y="4976574"/>
            <a:ext cx="680442" cy="680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24755" y="5940504"/>
            <a:ext cx="3187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Intelligence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00084" y="6430923"/>
            <a:ext cx="36365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Feedback analysis, sentiment tracking, and emerging trend detection from support tickets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049D93-61EC-0408-B693-3C5C747D7297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303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i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Work ?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00168"/>
            <a:ext cx="68044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446" y="2526983"/>
            <a:ext cx="50221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Domain-specific fine-tuning</a:t>
            </a:r>
            <a:endParaRPr lang="en-US" sz="2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51" y="3887867"/>
            <a:ext cx="680442" cy="1143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27608" y="4114681"/>
            <a:ext cx="52282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summarization API</a:t>
            </a:r>
            <a:endParaRPr lang="en-US" sz="2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32" y="5475565"/>
            <a:ext cx="680442" cy="1143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67888" y="5702379"/>
            <a:ext cx="55460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Confidence scoring for outputs</a:t>
            </a:r>
            <a:endParaRPr lang="en-US" sz="2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9396A3-8080-BBEF-352C-499791286DDB}"/>
              </a:ext>
            </a:extLst>
          </p:cNvPr>
          <p:cNvSpPr/>
          <p:nvPr/>
        </p:nvSpPr>
        <p:spPr>
          <a:xfrm>
            <a:off x="12668250" y="7720132"/>
            <a:ext cx="1895475" cy="423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394</Words>
  <Application>Microsoft Office PowerPoint</Application>
  <PresentationFormat>Custom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 Medium</vt:lpstr>
      <vt:lpstr>Inter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Amit Swaroop</cp:lastModifiedBy>
  <cp:revision>1</cp:revision>
  <dcterms:created xsi:type="dcterms:W3CDTF">2025-11-08T07:35:35Z</dcterms:created>
  <dcterms:modified xsi:type="dcterms:W3CDTF">2025-11-13T20:10:45Z</dcterms:modified>
</cp:coreProperties>
</file>